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81" r:id="rId20"/>
    <p:sldId id="282" r:id="rId21"/>
    <p:sldId id="283" r:id="rId22"/>
    <p:sldId id="284" r:id="rId23"/>
    <p:sldId id="285" r:id="rId24"/>
    <p:sldId id="286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2025-02-06</a:t>
            </a:r>
            <a:r>
              <a:rPr lang="zh-CN" altLang="en-US"/>
              <a:t>品检反馈有毛边</a:t>
            </a:r>
            <a:endParaRPr lang="zh-CN" altLang="en-US"/>
          </a:p>
        </p:txBody>
      </p:sp>
      <p:pic>
        <p:nvPicPr>
          <p:cNvPr id="4" name="图片 3" descr="微信图片_202502141146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234886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2141146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380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C81</a:t>
            </a:r>
            <a:r>
              <a:rPr lang="zh-CN" altLang="en-US"/>
              <a:t>客户投诉跟原标签不符合，边框要加大</a:t>
            </a:r>
            <a:endParaRPr lang="zh-CN" altLang="en-US"/>
          </a:p>
        </p:txBody>
      </p:sp>
      <p:pic>
        <p:nvPicPr>
          <p:cNvPr id="4" name="内容占位符 3" descr="微信图片_202502170841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07765" y="23488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115" y="764223"/>
            <a:ext cx="8229600" cy="1143000"/>
          </a:xfrm>
        </p:spPr>
        <p:txBody>
          <a:bodyPr>
            <a:normAutofit fontScale="90000"/>
          </a:bodyPr>
          <a:p>
            <a:r>
              <a:rPr lang="en-US" altLang="zh-CN"/>
              <a:t>2025-2-17-</a:t>
            </a:r>
            <a:r>
              <a:rPr lang="zh-CN" altLang="en-US"/>
              <a:t>外机4线生产的路塔士logo，发现有一条痕，目前发现大约50个不良，这个单为185台，不良率27%</a:t>
            </a:r>
            <a:endParaRPr lang="zh-CN" altLang="en-US"/>
          </a:p>
        </p:txBody>
      </p:sp>
      <p:pic>
        <p:nvPicPr>
          <p:cNvPr id="4" name="内容占位符 3" descr="微信图片_202502180813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220472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218081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5" y="2852420"/>
            <a:ext cx="4795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2025-2-17-</a:t>
            </a:r>
            <a:r>
              <a:rPr lang="zh-CN" altLang="en-US"/>
              <a:t>C35-1客户投诉以上工单印刷不良有红点，客户要求退换货</a:t>
            </a:r>
            <a:endParaRPr lang="zh-CN" altLang="en-US"/>
          </a:p>
        </p:txBody>
      </p:sp>
      <p:pic>
        <p:nvPicPr>
          <p:cNvPr id="4" name="内容占位符 3" descr="微信图片_202502180814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3978275"/>
            <a:ext cx="4367273" cy="2880000"/>
          </a:xfrm>
          <a:prstGeom prst="rect">
            <a:avLst/>
          </a:prstGeom>
        </p:spPr>
      </p:pic>
      <p:pic>
        <p:nvPicPr>
          <p:cNvPr id="5" name="图片 4" descr="微信图片_202502180814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65" y="3356610"/>
            <a:ext cx="4482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2025-2-17-</a:t>
            </a:r>
            <a:r>
              <a:rPr lang="zh-CN" altLang="en-US"/>
              <a:t>品检反馈C38的奶昔盖模切有毛边</a:t>
            </a:r>
            <a:endParaRPr lang="zh-CN" altLang="en-US"/>
          </a:p>
        </p:txBody>
      </p:sp>
      <p:pic>
        <p:nvPicPr>
          <p:cNvPr id="4" name="内容占位符 3" descr="微信图片_202502181453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0612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2025-2-17-</a:t>
            </a:r>
            <a:r>
              <a:rPr lang="zh-CN" altLang="en-US"/>
              <a:t>客户反馈客户反馈印刷不清晰，有黑线，</a:t>
            </a:r>
            <a:endParaRPr lang="zh-CN" altLang="en-US"/>
          </a:p>
        </p:txBody>
      </p:sp>
      <p:pic>
        <p:nvPicPr>
          <p:cNvPr id="4" name="内容占位符 3" descr="微信图片_202502181457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2205355"/>
            <a:ext cx="77685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B91客户投诉重影，要求退货</a:t>
            </a:r>
            <a:endParaRPr lang="zh-CN" altLang="en-US"/>
          </a:p>
        </p:txBody>
      </p:sp>
      <p:pic>
        <p:nvPicPr>
          <p:cNvPr id="4" name="内容占位符 3" descr="微信图片_202502181502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2331720"/>
            <a:ext cx="4969510" cy="4526280"/>
          </a:xfrm>
          <a:prstGeom prst="rect">
            <a:avLst/>
          </a:prstGeom>
        </p:spPr>
      </p:pic>
      <p:pic>
        <p:nvPicPr>
          <p:cNvPr id="5" name="图片 4" descr="微信图片_20250218150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35" y="2421255"/>
            <a:ext cx="32392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工单要求过光膜，实物过成哑膜</a:t>
            </a:r>
            <a:endParaRPr lang="zh-CN" altLang="en-US"/>
          </a:p>
        </p:txBody>
      </p:sp>
      <p:pic>
        <p:nvPicPr>
          <p:cNvPr id="4" name="内容占位符 3" descr="微信图片_202502181655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8275" y="2060575"/>
            <a:ext cx="372618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2025-2-18-</a:t>
            </a:r>
            <a:r>
              <a:rPr lang="zh-CN" altLang="zh-CN"/>
              <a:t>品检反馈大小边，已先出</a:t>
            </a:r>
            <a:endParaRPr lang="zh-CN" altLang="zh-CN"/>
          </a:p>
        </p:txBody>
      </p:sp>
      <p:pic>
        <p:nvPicPr>
          <p:cNvPr id="4" name="内容占位符 3" descr="微信图片_202502190806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250" y="227647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190806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510" y="242062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2025-2-18-</a:t>
            </a:r>
            <a:r>
              <a:rPr lang="zh-CN" altLang="en-US"/>
              <a:t>C35-1客户投诉云纹颜色深 ，要求下批做货要调浅一点</a:t>
            </a:r>
            <a:endParaRPr lang="zh-CN" altLang="en-US"/>
          </a:p>
        </p:txBody>
      </p:sp>
      <p:pic>
        <p:nvPicPr>
          <p:cNvPr id="4" name="内容占位符 3" descr="微信图片_202502190811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830" y="4004945"/>
            <a:ext cx="2960404" cy="2880000"/>
          </a:xfrm>
          <a:prstGeom prst="rect">
            <a:avLst/>
          </a:prstGeom>
        </p:spPr>
      </p:pic>
      <p:pic>
        <p:nvPicPr>
          <p:cNvPr id="5" name="图片 4" descr="微信图片_20250219081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25" y="2060575"/>
            <a:ext cx="5362575" cy="1428750"/>
          </a:xfrm>
          <a:prstGeom prst="rect">
            <a:avLst/>
          </a:prstGeom>
        </p:spPr>
      </p:pic>
      <p:pic>
        <p:nvPicPr>
          <p:cNvPr id="6" name="图片 5" descr="微信图片_20250219081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20" y="3356610"/>
            <a:ext cx="4957919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2025-2-8</a:t>
            </a:r>
            <a:r>
              <a:rPr lang="zh-CN" altLang="en-US"/>
              <a:t>数码打印印错文件</a:t>
            </a:r>
            <a:endParaRPr lang="zh-CN" altLang="en-US"/>
          </a:p>
        </p:txBody>
      </p:sp>
      <p:pic>
        <p:nvPicPr>
          <p:cNvPr id="4" name="图片 3" descr="微信图片_20250214144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665" y="3068955"/>
            <a:ext cx="1652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2025-2-18-</a:t>
            </a:r>
            <a:r>
              <a:rPr lang="zh-CN" altLang="en-US"/>
              <a:t>C38客户投诉今天送货的30万奶昔盖有色差，颜色偏深</a:t>
            </a:r>
            <a:endParaRPr lang="zh-CN" altLang="en-US"/>
          </a:p>
        </p:txBody>
      </p:sp>
      <p:pic>
        <p:nvPicPr>
          <p:cNvPr id="4" name="内容占位符 3" descr="微信图片_2025021908125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4652645"/>
            <a:ext cx="2880909" cy="2160000"/>
          </a:xfrm>
          <a:prstGeom prst="rect">
            <a:avLst/>
          </a:prstGeom>
        </p:spPr>
      </p:pic>
      <p:pic>
        <p:nvPicPr>
          <p:cNvPr id="5" name="图片 4" descr="微信图片_202502190812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0" y="4580890"/>
            <a:ext cx="2881334" cy="2160000"/>
          </a:xfrm>
          <a:prstGeom prst="rect">
            <a:avLst/>
          </a:prstGeom>
        </p:spPr>
      </p:pic>
      <p:pic>
        <p:nvPicPr>
          <p:cNvPr id="6" name="图片 5" descr="微信图片_202502190812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4509135"/>
            <a:ext cx="2881334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2025-2-19</a:t>
            </a:r>
            <a:r>
              <a:rPr lang="zh-CN" altLang="en-US"/>
              <a:t>客户反馈水的位置比较黑</a:t>
            </a:r>
            <a:endParaRPr lang="zh-CN" altLang="en-US"/>
          </a:p>
        </p:txBody>
      </p:sp>
      <p:pic>
        <p:nvPicPr>
          <p:cNvPr id="4" name="内容占位符 3" descr="微信图片_202502191837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76190" y="5445125"/>
            <a:ext cx="3181350" cy="1209675"/>
          </a:xfrm>
          <a:prstGeom prst="rect">
            <a:avLst/>
          </a:prstGeom>
        </p:spPr>
      </p:pic>
      <p:pic>
        <p:nvPicPr>
          <p:cNvPr id="5" name="图片 4" descr="微信图片_202502191836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249301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2025-2-20</a:t>
            </a:r>
            <a:r>
              <a:rPr lang="zh-CN" altLang="en-US"/>
              <a:t>品检反馈标签皱，自动品检机无法识别</a:t>
            </a:r>
            <a:endParaRPr lang="zh-CN" altLang="en-US"/>
          </a:p>
        </p:txBody>
      </p:sp>
      <p:pic>
        <p:nvPicPr>
          <p:cNvPr id="4" name="内容占位符 3" descr="微信图片_202502201826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20472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2025-2-20-</a:t>
            </a:r>
            <a:r>
              <a:rPr lang="zh-CN" altLang="en-US"/>
              <a:t>C71-7的这个侧标客户反馈有一卷是底纸断了</a:t>
            </a:r>
            <a:endParaRPr lang="zh-CN" altLang="en-US"/>
          </a:p>
        </p:txBody>
      </p:sp>
      <p:pic>
        <p:nvPicPr>
          <p:cNvPr id="4" name="内容占位符 3" descr="微信图片_202502201829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205" y="1988820"/>
            <a:ext cx="67163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2025-2-20</a:t>
            </a:r>
            <a:r>
              <a:rPr lang="zh-CN" altLang="en-US"/>
              <a:t>数码打印印错文件</a:t>
            </a:r>
            <a:endParaRPr lang="zh-CN" altLang="en-US"/>
          </a:p>
        </p:txBody>
      </p:sp>
      <p:pic>
        <p:nvPicPr>
          <p:cNvPr id="4" name="内容占位符 3" descr="微信图片_202502201831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75555" y="4796790"/>
            <a:ext cx="3269444" cy="1800000"/>
          </a:xfrm>
          <a:prstGeom prst="rect">
            <a:avLst/>
          </a:prstGeom>
        </p:spPr>
      </p:pic>
      <p:pic>
        <p:nvPicPr>
          <p:cNvPr id="5" name="图片 4" descr="微信图片_20250220183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" y="253809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220183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85" y="25647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2025-2-21-</a:t>
            </a:r>
            <a:r>
              <a:rPr lang="zh-CN" altLang="en-US"/>
              <a:t>品检</a:t>
            </a:r>
            <a:r>
              <a:rPr lang="en-US" altLang="zh-CN"/>
              <a:t> </a:t>
            </a:r>
            <a:r>
              <a:rPr lang="zh-CN" altLang="en-US"/>
              <a:t>反馈切偏位</a:t>
            </a:r>
            <a:endParaRPr lang="zh-CN" altLang="en-US"/>
          </a:p>
        </p:txBody>
      </p:sp>
      <p:pic>
        <p:nvPicPr>
          <p:cNvPr id="4" name="内容占位符 3" descr="微信图片_202502211838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840" y="220535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11838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380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漏喷码导致欠数</a:t>
            </a:r>
            <a:r>
              <a:rPr lang="en-US" altLang="zh-CN"/>
              <a:t>800</a:t>
            </a:r>
            <a:endParaRPr lang="en-US" altLang="zh-CN"/>
          </a:p>
        </p:txBody>
      </p:sp>
      <p:pic>
        <p:nvPicPr>
          <p:cNvPr id="4" name="内容占位符 3" descr="微信图片_202502211842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5740" y="2204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1184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49301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2025-2-21-</a:t>
            </a:r>
            <a:r>
              <a:rPr lang="zh-CN" altLang="en-US"/>
              <a:t>D22这个工单客户投诉有重码，目前发现3卷有重码，</a:t>
            </a:r>
            <a:endParaRPr lang="zh-CN" altLang="en-US"/>
          </a:p>
        </p:txBody>
      </p:sp>
      <p:pic>
        <p:nvPicPr>
          <p:cNvPr id="4" name="内容占位符 3" descr="微信图片_202502211844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5733415"/>
            <a:ext cx="8229600" cy="913130"/>
          </a:xfrm>
          <a:prstGeom prst="rect">
            <a:avLst/>
          </a:prstGeom>
        </p:spPr>
      </p:pic>
      <p:pic>
        <p:nvPicPr>
          <p:cNvPr id="5" name="图片 4" descr="微信图片_20250221184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1412875"/>
            <a:ext cx="31716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2025-2-21-</a:t>
            </a:r>
            <a:r>
              <a:rPr lang="zh-CN" altLang="en-US"/>
              <a:t>品检反馈模切穿底纸</a:t>
            </a:r>
            <a:endParaRPr lang="zh-CN" altLang="en-US"/>
          </a:p>
        </p:txBody>
      </p:sp>
      <p:pic>
        <p:nvPicPr>
          <p:cNvPr id="4" name="内容占位符 3" descr="微信图片_202502211848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2277110"/>
            <a:ext cx="3392805" cy="4526280"/>
          </a:xfrm>
          <a:prstGeom prst="rect">
            <a:avLst/>
          </a:prstGeom>
        </p:spPr>
      </p:pic>
      <p:pic>
        <p:nvPicPr>
          <p:cNvPr id="5" name="图片 4" descr="微信图片_202502211848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65" y="2483485"/>
            <a:ext cx="3238400" cy="4320000"/>
          </a:xfrm>
          <a:prstGeom prst="rect">
            <a:avLst/>
          </a:prstGeom>
        </p:spPr>
      </p:pic>
      <p:pic>
        <p:nvPicPr>
          <p:cNvPr id="6" name="图片 5" descr="微信图片_202502211847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070" y="3789045"/>
            <a:ext cx="1620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品检反馈AO8欠数25个垃圾点太多了</a:t>
            </a:r>
            <a:endParaRPr lang="zh-CN" altLang="en-US"/>
          </a:p>
        </p:txBody>
      </p:sp>
      <p:pic>
        <p:nvPicPr>
          <p:cNvPr id="4" name="内容占位符 3" descr="微信图片_202502211849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11849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45" y="256476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2211849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80" y="243522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2025-2-12-C20</a:t>
            </a:r>
            <a:r>
              <a:rPr lang="zh-CN" altLang="en-US"/>
              <a:t>客户投诉印刷不清晰</a:t>
            </a:r>
            <a:endParaRPr lang="zh-CN" altLang="en-US"/>
          </a:p>
        </p:txBody>
      </p:sp>
      <p:pic>
        <p:nvPicPr>
          <p:cNvPr id="4" name="内容占位符 3" descr="微信图片_2025021415083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3717290"/>
            <a:ext cx="2150400" cy="2880000"/>
          </a:xfrm>
          <a:prstGeom prst="rect">
            <a:avLst/>
          </a:prstGeom>
        </p:spPr>
      </p:pic>
      <p:pic>
        <p:nvPicPr>
          <p:cNvPr id="5" name="图片 4" descr="微信图片_20250214150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3717290"/>
            <a:ext cx="2369067" cy="2880000"/>
          </a:xfrm>
          <a:prstGeom prst="rect">
            <a:avLst/>
          </a:prstGeom>
        </p:spPr>
      </p:pic>
      <p:pic>
        <p:nvPicPr>
          <p:cNvPr id="6" name="图片 5" descr="微信图片_202502141508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35" y="2348865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2025-2-21-</a:t>
            </a:r>
            <a:r>
              <a:rPr lang="zh-CN" altLang="en-US"/>
              <a:t>品检反馈模切位置偏</a:t>
            </a:r>
            <a:endParaRPr lang="zh-CN" altLang="en-US"/>
          </a:p>
        </p:txBody>
      </p:sp>
      <p:pic>
        <p:nvPicPr>
          <p:cNvPr id="4" name="内容占位符 3" descr="微信图片_202502211851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27711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1185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0" y="242125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221185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24212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2025-2-21-</a:t>
            </a:r>
            <a:r>
              <a:rPr lang="zh-CN" altLang="en-US"/>
              <a:t>客户投诉每张之间的中间虚线有偏差，导致撕纸不好撕。</a:t>
            </a:r>
            <a:endParaRPr lang="zh-CN" altLang="en-US"/>
          </a:p>
        </p:txBody>
      </p:sp>
      <p:pic>
        <p:nvPicPr>
          <p:cNvPr id="4" name="内容占位符 3" descr="微信图片_2025022118523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4653280"/>
            <a:ext cx="2880000" cy="2160227"/>
          </a:xfrm>
          <a:prstGeom prst="rect">
            <a:avLst/>
          </a:prstGeom>
        </p:spPr>
      </p:pic>
      <p:pic>
        <p:nvPicPr>
          <p:cNvPr id="5" name="图片 4" descr="微信图片_202502211852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85" y="4653280"/>
            <a:ext cx="2880000" cy="2160000"/>
          </a:xfrm>
          <a:prstGeom prst="rect">
            <a:avLst/>
          </a:prstGeom>
        </p:spPr>
      </p:pic>
      <p:pic>
        <p:nvPicPr>
          <p:cNvPr id="6" name="图片 5" descr="微信图片_202502211852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2853055"/>
            <a:ext cx="2880000" cy="3840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2025-2-21-</a:t>
            </a:r>
            <a:r>
              <a:rPr lang="zh-CN" altLang="en-US"/>
              <a:t>客户反馈收缩不良</a:t>
            </a:r>
            <a:endParaRPr lang="zh-CN" altLang="en-US"/>
          </a:p>
        </p:txBody>
      </p:sp>
      <p:pic>
        <p:nvPicPr>
          <p:cNvPr id="4" name="内容占位符 3" descr="微信图片_202502221807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5740" y="213296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2180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2277110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2025-2-21</a:t>
            </a:r>
            <a:r>
              <a:rPr lang="zh-CN" altLang="en-US"/>
              <a:t>白色字体印了黑色字体了</a:t>
            </a:r>
            <a:endParaRPr lang="zh-CN" altLang="en-US"/>
          </a:p>
        </p:txBody>
      </p:sp>
      <p:pic>
        <p:nvPicPr>
          <p:cNvPr id="4" name="内容占位符 3" descr="微信图片_202502221808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840" y="2205355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21808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20535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2025-2-22</a:t>
            </a:r>
            <a:r>
              <a:rPr lang="zh-CN" altLang="en-US"/>
              <a:t>品检反馈欠数15个空标多</a:t>
            </a:r>
            <a:endParaRPr lang="zh-CN" altLang="en-US"/>
          </a:p>
        </p:txBody>
      </p:sp>
      <p:pic>
        <p:nvPicPr>
          <p:cNvPr id="4" name="内容占位符 3" descr="微信图片_202502221809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3395" y="19888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21809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21329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2025-2-22</a:t>
            </a:r>
            <a:r>
              <a:rPr lang="zh-CN" altLang="en-US"/>
              <a:t>品检反馈欠数50个银点多</a:t>
            </a:r>
            <a:endParaRPr lang="zh-CN" altLang="en-US"/>
          </a:p>
        </p:txBody>
      </p:sp>
      <p:pic>
        <p:nvPicPr>
          <p:cNvPr id="4" name="内容占位符 3" descr="微信图片_202502221810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0110" y="2132965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2025-2-22</a:t>
            </a:r>
            <a:r>
              <a:rPr lang="zh-CN" altLang="en-US"/>
              <a:t>客户反馈色差</a:t>
            </a:r>
            <a:endParaRPr lang="zh-CN" altLang="en-US"/>
          </a:p>
        </p:txBody>
      </p:sp>
      <p:pic>
        <p:nvPicPr>
          <p:cNvPr id="4" name="内容占位符 3" descr="微信图片_202502221811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0" y="1600200"/>
            <a:ext cx="761936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2025-2-22</a:t>
            </a:r>
            <a:r>
              <a:rPr lang="zh-CN" altLang="en-US"/>
              <a:t>品检反馈飞墨400，漏码600</a:t>
            </a:r>
            <a:endParaRPr lang="zh-CN" altLang="en-US"/>
          </a:p>
        </p:txBody>
      </p:sp>
      <p:pic>
        <p:nvPicPr>
          <p:cNvPr id="4" name="内容占位符 3" descr="微信图片_202502221811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8825" y="206121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2025-2-22</a:t>
            </a:r>
            <a:r>
              <a:rPr lang="zh-CN" altLang="en-US"/>
              <a:t>工单要求用哑银，数码用错材料</a:t>
            </a:r>
            <a:endParaRPr lang="zh-CN" altLang="en-US"/>
          </a:p>
        </p:txBody>
      </p:sp>
      <p:pic>
        <p:nvPicPr>
          <p:cNvPr id="4" name="内容占位符 3" descr="微信图片_202502221812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233172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221812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0" y="2538095"/>
            <a:ext cx="2430000" cy="4320000"/>
          </a:xfrm>
          <a:prstGeom prst="rect">
            <a:avLst/>
          </a:prstGeom>
        </p:spPr>
      </p:pic>
      <p:pic>
        <p:nvPicPr>
          <p:cNvPr id="6" name="图片 5" descr="微信图片_20250222181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2434590"/>
            <a:ext cx="32384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2025-2-22</a:t>
            </a:r>
            <a:r>
              <a:rPr lang="zh-CN" altLang="en-US"/>
              <a:t>客户反馈颜色有点偏差，颜色不够红，下批需注意</a:t>
            </a:r>
            <a:endParaRPr lang="zh-CN" altLang="en-US"/>
          </a:p>
        </p:txBody>
      </p:sp>
      <p:pic>
        <p:nvPicPr>
          <p:cNvPr id="4" name="内容占位符 3" descr="微信图片_202502221815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2493010"/>
            <a:ext cx="5156835" cy="4526280"/>
          </a:xfrm>
          <a:prstGeom prst="rect">
            <a:avLst/>
          </a:prstGeom>
        </p:spPr>
      </p:pic>
      <p:pic>
        <p:nvPicPr>
          <p:cNvPr id="5" name="图片 4" descr="微信图片_202502221815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2564765"/>
            <a:ext cx="576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980440"/>
            <a:ext cx="7772400" cy="1470025"/>
          </a:xfrm>
        </p:spPr>
        <p:txBody>
          <a:bodyPr>
            <a:normAutofit fontScale="90000"/>
          </a:bodyPr>
          <a:p>
            <a:r>
              <a:rPr lang="zh-CN" altLang="en-US"/>
              <a:t> </a:t>
            </a:r>
            <a:r>
              <a:rPr lang="en-US" altLang="zh-CN"/>
              <a:t>2025-2-13-</a:t>
            </a:r>
            <a:r>
              <a:rPr lang="zh-CN" altLang="en-US"/>
              <a:t>C07这种小条码封口，要反卷过来封口，不然胶带撕下来就不见好几张贴纸，面上一圈几十张都用不了，很浪费。</a:t>
            </a:r>
            <a:endParaRPr lang="zh-CN" altLang="en-US"/>
          </a:p>
        </p:txBody>
      </p:sp>
      <p:pic>
        <p:nvPicPr>
          <p:cNvPr id="4" name="图片 3" descr="微信图片_202502131806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3140710"/>
            <a:ext cx="2699333" cy="3600000"/>
          </a:xfrm>
          <a:prstGeom prst="rect">
            <a:avLst/>
          </a:prstGeom>
        </p:spPr>
      </p:pic>
      <p:pic>
        <p:nvPicPr>
          <p:cNvPr id="5" name="图片 4" descr="微信图片_202502131806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3140710"/>
            <a:ext cx="270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2025-2-22</a:t>
            </a:r>
            <a:r>
              <a:rPr lang="zh-CN" altLang="en-US"/>
              <a:t>品检</a:t>
            </a:r>
            <a:r>
              <a:rPr lang="en-US" altLang="zh-CN"/>
              <a:t>2万多，</a:t>
            </a:r>
            <a:r>
              <a:rPr lang="zh-CN" altLang="en-US"/>
              <a:t>一印一个黑线</a:t>
            </a:r>
            <a:endParaRPr lang="zh-CN" altLang="en-US"/>
          </a:p>
        </p:txBody>
      </p:sp>
      <p:pic>
        <p:nvPicPr>
          <p:cNvPr id="4" name="内容占位符 3" descr="微信图片_202502240805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7720" y="2132330"/>
            <a:ext cx="2545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上面标注：上方府纹线大货调整、云纹重大货调整。35-1签是是上限，估计要往下限走，看下限的云纹就还好。35-1签是是上限，估计要往下限走，看下限的云纹就还好</a:t>
            </a:r>
            <a:endParaRPr lang="zh-CN" altLang="en-US"/>
          </a:p>
        </p:txBody>
      </p:sp>
      <p:pic>
        <p:nvPicPr>
          <p:cNvPr id="4" name="内容占位符 3" descr="微信图片_202502240808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640" y="2276475"/>
            <a:ext cx="56070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2025-2-14-</a:t>
            </a:r>
            <a:r>
              <a:rPr lang="zh-CN" altLang="en-US"/>
              <a:t>品检反馈模切偏，已先出</a:t>
            </a:r>
            <a:endParaRPr lang="zh-CN" altLang="en-US"/>
          </a:p>
        </p:txBody>
      </p:sp>
      <p:pic>
        <p:nvPicPr>
          <p:cNvPr id="4" name="内容占位符 3" descr="微信图片_202502141830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1550" y="214249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141830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2348865"/>
            <a:ext cx="243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A125-1这款三寸的570，客户反馈有很多褶皱</a:t>
            </a:r>
            <a:endParaRPr lang="zh-CN" altLang="en-US"/>
          </a:p>
        </p:txBody>
      </p:sp>
      <p:pic>
        <p:nvPicPr>
          <p:cNvPr id="4" name="内容占位符 3" descr="微信图片_202502141834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460" y="2132330"/>
            <a:ext cx="2545715" cy="4526280"/>
          </a:xfrm>
          <a:prstGeom prst="rect">
            <a:avLst/>
          </a:prstGeom>
        </p:spPr>
      </p:pic>
      <p:pic>
        <p:nvPicPr>
          <p:cNvPr id="5" name="图片 4" descr="微信图片_202502141834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2996565"/>
            <a:ext cx="2025000" cy="3600000"/>
          </a:xfrm>
          <a:prstGeom prst="rect">
            <a:avLst/>
          </a:prstGeom>
        </p:spPr>
      </p:pic>
      <p:pic>
        <p:nvPicPr>
          <p:cNvPr id="6" name="图片 5" descr="微信图片_202502141834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45" y="2780665"/>
            <a:ext cx="2940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品检反馈有色差</a:t>
            </a:r>
            <a:endParaRPr lang="zh-CN" altLang="en-US"/>
          </a:p>
        </p:txBody>
      </p:sp>
      <p:pic>
        <p:nvPicPr>
          <p:cNvPr id="4" name="内容占位符 3" descr="微信图片_2025021418354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115" y="220472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B14的这个料号：S47040000337客户反馈色差</a:t>
            </a:r>
            <a:endParaRPr lang="zh-CN" altLang="en-US"/>
          </a:p>
        </p:txBody>
      </p:sp>
      <p:pic>
        <p:nvPicPr>
          <p:cNvPr id="4" name="内容占位符 3" descr="微信图片_202502141836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1595" y="2132330"/>
            <a:ext cx="632777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客户反馈底纸穿底，不好撕</a:t>
            </a:r>
            <a:endParaRPr lang="zh-CN" altLang="zh-CN"/>
          </a:p>
        </p:txBody>
      </p:sp>
      <p:pic>
        <p:nvPicPr>
          <p:cNvPr id="4" name="内容占位符 3" descr="微信图片_202502170838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3350" y="2853055"/>
            <a:ext cx="3000000" cy="3600000"/>
          </a:xfrm>
          <a:prstGeom prst="rect">
            <a:avLst/>
          </a:prstGeom>
        </p:spPr>
      </p:pic>
      <p:pic>
        <p:nvPicPr>
          <p:cNvPr id="5" name="图片 4" descr="微信图片_202502170837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0" y="2925445"/>
            <a:ext cx="2025000" cy="360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1023</Words>
  <Application>WPS 演示</Application>
  <PresentationFormat/>
  <Paragraphs>80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2025-02-06品检反馈有毛边</vt:lpstr>
      <vt:lpstr>2025-2-8数码打印印错文件</vt:lpstr>
      <vt:lpstr>2025-2-12-C20客户投诉印刷不清晰</vt:lpstr>
      <vt:lpstr> 2025-2-13-C07这种小条码封口，要反卷过来封口，不然胶带撕下来就不见好几张贴纸，面上一圈几十张都用不了，很浪费。</vt:lpstr>
      <vt:lpstr>2025-2-14-品检反馈模切偏，已先出</vt:lpstr>
      <vt:lpstr>A125-1这款三寸的570，客户反馈有很多褶皱</vt:lpstr>
      <vt:lpstr>品检反馈有色差</vt:lpstr>
      <vt:lpstr>B14的这个料号：S47040000337客户反馈色差</vt:lpstr>
      <vt:lpstr>客户反馈底纸穿底，不好撕</vt:lpstr>
      <vt:lpstr>PowerPoint 演示文稿</vt:lpstr>
      <vt:lpstr>C81客户投诉跟原标签不符合，边框要加大</vt:lpstr>
      <vt:lpstr>2025-2-17-外机4线生产的路塔士logo，发现有一条痕，目前发现大约50个不良，这个单为185台，不良率27%</vt:lpstr>
      <vt:lpstr>2025-2-17-C35-1客户投诉以上工单印刷不良有红点，客户要求退换货</vt:lpstr>
      <vt:lpstr>2025-2-17-品检反馈C38的奶昔盖模切有毛边</vt:lpstr>
      <vt:lpstr>2025-2-17-客户反馈客户反馈印刷不清晰，有黑线，</vt:lpstr>
      <vt:lpstr>B91客户投诉重影，要求退货</vt:lpstr>
      <vt:lpstr>工单要求过光膜，实物过成哑膜</vt:lpstr>
      <vt:lpstr>2025-2-18-品检反馈大小边，已先出</vt:lpstr>
      <vt:lpstr>2025-2-18-C35-1客户投诉云纹颜色深 ，要求下批做货要调浅一点</vt:lpstr>
      <vt:lpstr> 2025-2-18-C38客户投诉今天送货的30万奶昔盖有色差，颜色偏深</vt:lpstr>
      <vt:lpstr>2025-2-19客户反馈水的位置比较黑</vt:lpstr>
      <vt:lpstr>2025-2-20品检反馈标签皱，自动品检机无法识别</vt:lpstr>
      <vt:lpstr>2025-2-20-C71-7的这个侧标客户反馈有一卷是底纸断了</vt:lpstr>
      <vt:lpstr>2025-2-20数码打印印错文件</vt:lpstr>
      <vt:lpstr>2025-2-21-品检 反馈切偏位</vt:lpstr>
      <vt:lpstr>漏喷码导致欠数800</vt:lpstr>
      <vt:lpstr>2025-2-21-D22这个工单客户投诉有重码，目前发现3卷有重码，</vt:lpstr>
      <vt:lpstr>2025-2-21-品检反馈模切穿底纸</vt:lpstr>
      <vt:lpstr>品检反馈AO8欠数25个垃圾点太多了</vt:lpstr>
      <vt:lpstr>2025-2-21-品检反馈模切位置偏</vt:lpstr>
      <vt:lpstr>2025-2-21-客户投诉每张之间的中间虚线有偏差，导致撕纸不好撕。</vt:lpstr>
      <vt:lpstr>2025-2-21-客户反馈收缩不良</vt:lpstr>
      <vt:lpstr>2025-2-21白色字体印了黑色字体了</vt:lpstr>
      <vt:lpstr>2025-2-22品检反馈欠数15个空标多</vt:lpstr>
      <vt:lpstr>2025-2-22品检反馈欠数50个银点多</vt:lpstr>
      <vt:lpstr>2025-2-22客户反馈色差</vt:lpstr>
      <vt:lpstr>2025-2-22品检反馈飞墨400，漏码600</vt:lpstr>
      <vt:lpstr>2025-2-22工单要求用哑银，数码用错材料</vt:lpstr>
      <vt:lpstr>2025-2-22客户反馈颜色有点偏差，颜色不够红，下批需注意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 C07这种小条码封口，要反卷过来封口，不然胶带撕下来就不见好几张贴纸，面上一圈几十张都用不了，很浪费。</dc:title>
  <dc:creator>Administrator</dc:creator>
  <cp:lastModifiedBy>WPS</cp:lastModifiedBy>
  <cp:revision>33</cp:revision>
  <dcterms:created xsi:type="dcterms:W3CDTF">2025-02-13T10:07:00Z</dcterms:created>
  <dcterms:modified xsi:type="dcterms:W3CDTF">2025-02-24T00:09:08Z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4BDC568985764D22A0C3EA3BDCC5845E_12</vt:lpwstr>
  </property>
  <property fmtid="{D5CDD505-2E9C-101B-9397-08002B2CF9AE}" pid="3" name="KSOProductBuildVer">
    <vt:lpwstr>2052-12.8.2.18205</vt:lpwstr>
  </property>
</Properties>
</file>